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59" r:id="rId3"/>
    <p:sldId id="261" r:id="rId4"/>
    <p:sldId id="266" r:id="rId5"/>
    <p:sldId id="267" r:id="rId6"/>
    <p:sldId id="275" r:id="rId7"/>
    <p:sldId id="276" r:id="rId8"/>
    <p:sldId id="268" r:id="rId9"/>
    <p:sldId id="269" r:id="rId10"/>
    <p:sldId id="270" r:id="rId11"/>
    <p:sldId id="277" r:id="rId12"/>
    <p:sldId id="283" r:id="rId13"/>
    <p:sldId id="284" r:id="rId14"/>
    <p:sldId id="279" r:id="rId15"/>
    <p:sldId id="280" r:id="rId16"/>
    <p:sldId id="281" r:id="rId17"/>
    <p:sldId id="282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Lobster" panose="00000500000000000000" pitchFamily="2" charset="0"/>
      <p:regular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Pontano Sans" panose="020B0604020202020204" charset="0"/>
      <p:regular r:id="rId28"/>
    </p:embeddedFont>
    <p:embeddedFont>
      <p:font typeface="Poppins ExtraBold" panose="00000900000000000000" pitchFamily="2" charset="0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yajit Pani" userId="d6c2fe3c55d0e44a" providerId="LiveId" clId="{40E79E23-155D-489F-8451-17C988C8D29D}"/>
    <pc:docChg chg="custSel addSld modSld sldOrd">
      <pc:chgData name="Satyajit Pani" userId="d6c2fe3c55d0e44a" providerId="LiveId" clId="{40E79E23-155D-489F-8451-17C988C8D29D}" dt="2024-01-05T07:10:10.833" v="61" actId="22"/>
      <pc:docMkLst>
        <pc:docMk/>
      </pc:docMkLst>
      <pc:sldChg chg="add ord">
        <pc:chgData name="Satyajit Pani" userId="d6c2fe3c55d0e44a" providerId="LiveId" clId="{40E79E23-155D-489F-8451-17C988C8D29D}" dt="2024-01-05T07:05:36.698" v="2"/>
        <pc:sldMkLst>
          <pc:docMk/>
          <pc:sldMk cId="1336921736" sldId="278"/>
        </pc:sldMkLst>
      </pc:sldChg>
      <pc:sldChg chg="modSp add mod ord">
        <pc:chgData name="Satyajit Pani" userId="d6c2fe3c55d0e44a" providerId="LiveId" clId="{40E79E23-155D-489F-8451-17C988C8D29D}" dt="2024-01-05T07:07:20.639" v="56" actId="20577"/>
        <pc:sldMkLst>
          <pc:docMk/>
          <pc:sldMk cId="3321273387" sldId="279"/>
        </pc:sldMkLst>
        <pc:spChg chg="mod">
          <ac:chgData name="Satyajit Pani" userId="d6c2fe3c55d0e44a" providerId="LiveId" clId="{40E79E23-155D-489F-8451-17C988C8D29D}" dt="2024-01-05T07:07:20.639" v="56" actId="20577"/>
          <ac:spMkLst>
            <pc:docMk/>
            <pc:sldMk cId="3321273387" sldId="279"/>
            <ac:spMk id="315" creationId="{00000000-0000-0000-0000-000000000000}"/>
          </ac:spMkLst>
        </pc:spChg>
      </pc:sldChg>
      <pc:sldChg chg="addSp delSp add mod ord">
        <pc:chgData name="Satyajit Pani" userId="d6c2fe3c55d0e44a" providerId="LiveId" clId="{40E79E23-155D-489F-8451-17C988C8D29D}" dt="2024-01-05T07:10:10.833" v="61" actId="22"/>
        <pc:sldMkLst>
          <pc:docMk/>
          <pc:sldMk cId="2773902432" sldId="280"/>
        </pc:sldMkLst>
        <pc:picChg chg="del">
          <ac:chgData name="Satyajit Pani" userId="d6c2fe3c55d0e44a" providerId="LiveId" clId="{40E79E23-155D-489F-8451-17C988C8D29D}" dt="2024-01-05T07:08:11.924" v="60" actId="478"/>
          <ac:picMkLst>
            <pc:docMk/>
            <pc:sldMk cId="2773902432" sldId="280"/>
            <ac:picMk id="3" creationId="{7EE37DE7-CAA9-A955-E648-04C43C398021}"/>
          </ac:picMkLst>
        </pc:picChg>
        <pc:picChg chg="add">
          <ac:chgData name="Satyajit Pani" userId="d6c2fe3c55d0e44a" providerId="LiveId" clId="{40E79E23-155D-489F-8451-17C988C8D29D}" dt="2024-01-05T07:10:10.833" v="61" actId="22"/>
          <ac:picMkLst>
            <pc:docMk/>
            <pc:sldMk cId="2773902432" sldId="280"/>
            <ac:picMk id="4" creationId="{065A44D7-29F3-75C4-9C3D-1B17DA92DD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5076290c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35076290c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3354fa03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3354fa03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5076290c7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135076290c7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040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5076290c7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135076290c7_2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860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3354fa03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133354fa03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92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5076290c7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135076290c7_2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3354fa03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133354fa03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06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5076290c7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135076290c7_2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004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3354fa03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133354fa03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134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3354fa03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133354fa03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3354fa03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133354fa03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4378e5de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f4378e5ded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5076290c7_2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135076290c7_2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ffd02765189d2d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2affd02765189d2d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5076290c7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135076290c7_2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3354fa03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133354fa03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5076290c7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135076290c7_2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372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3354fa03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133354fa03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54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5076290c7_2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35076290c7_2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5076290c7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135076290c7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812500"/>
            <a:ext cx="38682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244887" y="1674350"/>
            <a:ext cx="106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C40A0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020787" y="2333825"/>
            <a:ext cx="1516800" cy="25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757837" y="2675925"/>
            <a:ext cx="20427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2470753" y="2967363"/>
            <a:ext cx="203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F85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2731003" y="3621988"/>
            <a:ext cx="1516800" cy="2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2470753" y="3968938"/>
            <a:ext cx="2037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4402391" y="1674350"/>
            <a:ext cx="204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F9A10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4665341" y="2333825"/>
            <a:ext cx="1516800" cy="25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4402391" y="2675925"/>
            <a:ext cx="20427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6339417" y="2967363"/>
            <a:ext cx="203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82B11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6599667" y="3621988"/>
            <a:ext cx="1516800" cy="25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6339417" y="3968938"/>
            <a:ext cx="2037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803400" y="3049475"/>
            <a:ext cx="2192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2"/>
          </p:nvPr>
        </p:nvSpPr>
        <p:spPr>
          <a:xfrm>
            <a:off x="3475950" y="3049475"/>
            <a:ext cx="2192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>
            <a:off x="6148500" y="3049475"/>
            <a:ext cx="2192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4"/>
          </p:nvPr>
        </p:nvSpPr>
        <p:spPr>
          <a:xfrm>
            <a:off x="803400" y="3763800"/>
            <a:ext cx="21921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>
            <a:off x="3475950" y="3763800"/>
            <a:ext cx="21921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6"/>
          </p:nvPr>
        </p:nvSpPr>
        <p:spPr>
          <a:xfrm>
            <a:off x="6148500" y="3763800"/>
            <a:ext cx="21921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4"/>
          <p:cNvSpPr/>
          <p:nvPr/>
        </p:nvSpPr>
        <p:spPr>
          <a:xfrm rot="-146148">
            <a:off x="3259764" y="-4542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 rot="-146148">
            <a:off x="-77741" y="-5002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 rot="-146148">
            <a:off x="3139223" y="-4491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 rot="-146148">
            <a:off x="-198282" y="-4950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78100" y="1918977"/>
            <a:ext cx="20427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C40A0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"/>
          </p:nvPr>
        </p:nvSpPr>
        <p:spPr>
          <a:xfrm>
            <a:off x="878100" y="2967606"/>
            <a:ext cx="20427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2"/>
          </p:nvPr>
        </p:nvSpPr>
        <p:spPr>
          <a:xfrm>
            <a:off x="878100" y="3598050"/>
            <a:ext cx="20427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3"/>
          </p:nvPr>
        </p:nvSpPr>
        <p:spPr>
          <a:xfrm>
            <a:off x="3550650" y="1918977"/>
            <a:ext cx="20427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9A10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4"/>
          </p:nvPr>
        </p:nvSpPr>
        <p:spPr>
          <a:xfrm>
            <a:off x="3550650" y="2967606"/>
            <a:ext cx="20427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5"/>
          </p:nvPr>
        </p:nvSpPr>
        <p:spPr>
          <a:xfrm>
            <a:off x="3550650" y="3631325"/>
            <a:ext cx="20427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6"/>
          </p:nvPr>
        </p:nvSpPr>
        <p:spPr>
          <a:xfrm>
            <a:off x="6225906" y="1918977"/>
            <a:ext cx="2037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82B11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7"/>
          </p:nvPr>
        </p:nvSpPr>
        <p:spPr>
          <a:xfrm>
            <a:off x="6225906" y="2967606"/>
            <a:ext cx="2037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8"/>
          </p:nvPr>
        </p:nvSpPr>
        <p:spPr>
          <a:xfrm>
            <a:off x="6225906" y="3671175"/>
            <a:ext cx="2037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9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3">
  <p:cSld name="SECTION_HEADER_1">
    <p:bg>
      <p:bgPr>
        <a:solidFill>
          <a:schemeClr val="lt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07" name="Google Shape;107;p17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17"/>
          <p:cNvGrpSpPr/>
          <p:nvPr/>
        </p:nvGrpSpPr>
        <p:grpSpPr>
          <a:xfrm>
            <a:off x="-1999250" y="-16600"/>
            <a:ext cx="13122474" cy="4814125"/>
            <a:chOff x="-1999250" y="-16600"/>
            <a:chExt cx="13122474" cy="4814125"/>
          </a:xfrm>
        </p:grpSpPr>
        <p:sp>
          <p:nvSpPr>
            <p:cNvPr id="112" name="Google Shape;112;p17"/>
            <p:cNvSpPr/>
            <p:nvPr/>
          </p:nvSpPr>
          <p:spPr>
            <a:xfrm>
              <a:off x="-1909528" y="-16600"/>
              <a:ext cx="13032752" cy="4814125"/>
            </a:xfrm>
            <a:custGeom>
              <a:avLst/>
              <a:gdLst/>
              <a:ahLst/>
              <a:cxnLst/>
              <a:rect l="l" t="t" r="r" b="b"/>
              <a:pathLst>
                <a:path w="466622" h="192565" extrusionOk="0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-1999250" y="-16600"/>
              <a:ext cx="13032752" cy="4814125"/>
            </a:xfrm>
            <a:custGeom>
              <a:avLst/>
              <a:gdLst/>
              <a:ahLst/>
              <a:cxnLst/>
              <a:rect l="l" t="t" r="r" b="b"/>
              <a:pathLst>
                <a:path w="466622" h="192565" extrusionOk="0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5292700" y="2963425"/>
            <a:ext cx="31311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 idx="2"/>
          </p:nvPr>
        </p:nvSpPr>
        <p:spPr>
          <a:xfrm>
            <a:off x="5294500" y="1225075"/>
            <a:ext cx="31293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5292700" y="3706525"/>
            <a:ext cx="3131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1"/>
          </p:nvPr>
        </p:nvSpPr>
        <p:spPr>
          <a:xfrm>
            <a:off x="6231902" y="3663564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2"/>
          </p:nvPr>
        </p:nvSpPr>
        <p:spPr>
          <a:xfrm>
            <a:off x="6231902" y="4030800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3"/>
          </p:nvPr>
        </p:nvSpPr>
        <p:spPr>
          <a:xfrm>
            <a:off x="3559352" y="3663564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4"/>
          </p:nvPr>
        </p:nvSpPr>
        <p:spPr>
          <a:xfrm>
            <a:off x="3559352" y="4030800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5"/>
          </p:nvPr>
        </p:nvSpPr>
        <p:spPr>
          <a:xfrm>
            <a:off x="886802" y="3663564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6"/>
          </p:nvPr>
        </p:nvSpPr>
        <p:spPr>
          <a:xfrm>
            <a:off x="886802" y="4030800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7"/>
          </p:nvPr>
        </p:nvSpPr>
        <p:spPr>
          <a:xfrm>
            <a:off x="6231902" y="1937439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8"/>
          </p:nvPr>
        </p:nvSpPr>
        <p:spPr>
          <a:xfrm>
            <a:off x="6231902" y="2304675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9"/>
          </p:nvPr>
        </p:nvSpPr>
        <p:spPr>
          <a:xfrm>
            <a:off x="3559352" y="1937439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A101"/>
              </a:buClr>
              <a:buSzPts val="2000"/>
              <a:buFont typeface="Poppins ExtraBold"/>
              <a:buNone/>
              <a:defRPr sz="2000">
                <a:solidFill>
                  <a:srgbClr val="F9A10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3"/>
          </p:nvPr>
        </p:nvSpPr>
        <p:spPr>
          <a:xfrm>
            <a:off x="3559352" y="2304675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4"/>
          </p:nvPr>
        </p:nvSpPr>
        <p:spPr>
          <a:xfrm>
            <a:off x="886802" y="1937439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5"/>
          </p:nvPr>
        </p:nvSpPr>
        <p:spPr>
          <a:xfrm>
            <a:off x="886802" y="2304675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 flipH="1">
            <a:off x="5177512" y="1538425"/>
            <a:ext cx="3028200" cy="3069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938288" y="1538425"/>
            <a:ext cx="3028200" cy="3069300"/>
          </a:xfrm>
          <a:prstGeom prst="roundRect">
            <a:avLst>
              <a:gd name="adj" fmla="val 16667"/>
            </a:avLst>
          </a:prstGeom>
          <a:solidFill>
            <a:srgbClr val="C40A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1356388" y="3267721"/>
            <a:ext cx="2192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2"/>
          </p:nvPr>
        </p:nvSpPr>
        <p:spPr>
          <a:xfrm>
            <a:off x="1356388" y="3672901"/>
            <a:ext cx="2192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3"/>
          </p:nvPr>
        </p:nvSpPr>
        <p:spPr>
          <a:xfrm>
            <a:off x="5595562" y="3267721"/>
            <a:ext cx="2192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4"/>
          </p:nvPr>
        </p:nvSpPr>
        <p:spPr>
          <a:xfrm>
            <a:off x="5595562" y="3672901"/>
            <a:ext cx="2192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4">
  <p:cSld name="SECTION_TITLE_AND_DESCRIPTION_1">
    <p:bg>
      <p:bgPr>
        <a:solidFill>
          <a:schemeClr val="accent4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0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45" name="Google Shape;145;p20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0"/>
          <p:cNvSpPr/>
          <p:nvPr/>
        </p:nvSpPr>
        <p:spPr>
          <a:xfrm>
            <a:off x="-1909528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-1999250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720000" y="2963425"/>
            <a:ext cx="31311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title" idx="2"/>
          </p:nvPr>
        </p:nvSpPr>
        <p:spPr>
          <a:xfrm>
            <a:off x="720000" y="1225075"/>
            <a:ext cx="31293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720000" y="3706525"/>
            <a:ext cx="3131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1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4657800" y="540000"/>
            <a:ext cx="376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1"/>
          </p:nvPr>
        </p:nvSpPr>
        <p:spPr>
          <a:xfrm>
            <a:off x="4657800" y="3461969"/>
            <a:ext cx="37662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2"/>
          </p:nvPr>
        </p:nvSpPr>
        <p:spPr>
          <a:xfrm>
            <a:off x="6474750" y="3030350"/>
            <a:ext cx="19245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5">
  <p:cSld name="SECTION_HEADER_2">
    <p:bg>
      <p:bgPr>
        <a:solidFill>
          <a:schemeClr val="accen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2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64" name="Google Shape;164;p22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2"/>
          <p:cNvSpPr/>
          <p:nvPr/>
        </p:nvSpPr>
        <p:spPr>
          <a:xfrm>
            <a:off x="-1909528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1999250" y="-16600"/>
            <a:ext cx="13032752" cy="4814125"/>
          </a:xfrm>
          <a:custGeom>
            <a:avLst/>
            <a:gdLst/>
            <a:ahLst/>
            <a:cxnLst/>
            <a:rect l="l" t="t" r="r" b="b"/>
            <a:pathLst>
              <a:path w="466622" h="192565" extrusionOk="0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5292700" y="2963425"/>
            <a:ext cx="31311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 idx="2"/>
          </p:nvPr>
        </p:nvSpPr>
        <p:spPr>
          <a:xfrm>
            <a:off x="5294500" y="1225075"/>
            <a:ext cx="31293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5292700" y="3706525"/>
            <a:ext cx="3131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 hasCustomPrompt="1"/>
          </p:nvPr>
        </p:nvSpPr>
        <p:spPr>
          <a:xfrm>
            <a:off x="1186100" y="2921800"/>
            <a:ext cx="6771900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1"/>
          </p:nvPr>
        </p:nvSpPr>
        <p:spPr>
          <a:xfrm>
            <a:off x="1472000" y="3977350"/>
            <a:ext cx="6219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76" name="Google Shape;176;p23"/>
          <p:cNvGrpSpPr/>
          <p:nvPr/>
        </p:nvGrpSpPr>
        <p:grpSpPr>
          <a:xfrm>
            <a:off x="-60362" y="-189050"/>
            <a:ext cx="9371287" cy="4839050"/>
            <a:chOff x="-60362" y="-189050"/>
            <a:chExt cx="9371287" cy="4839050"/>
          </a:xfrm>
        </p:grpSpPr>
        <p:sp>
          <p:nvSpPr>
            <p:cNvPr id="177" name="Google Shape;177;p23"/>
            <p:cNvSpPr/>
            <p:nvPr/>
          </p:nvSpPr>
          <p:spPr>
            <a:xfrm>
              <a:off x="0" y="-142550"/>
              <a:ext cx="9310925" cy="4792550"/>
            </a:xfrm>
            <a:custGeom>
              <a:avLst/>
              <a:gdLst/>
              <a:ahLst/>
              <a:cxnLst/>
              <a:rect l="l" t="t" r="r" b="b"/>
              <a:pathLst>
                <a:path w="372437" h="191702" extrusionOk="0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-60362" y="-189050"/>
              <a:ext cx="9310925" cy="4792550"/>
            </a:xfrm>
            <a:custGeom>
              <a:avLst/>
              <a:gdLst/>
              <a:ahLst/>
              <a:cxnLst/>
              <a:rect l="l" t="t" r="r" b="b"/>
              <a:pathLst>
                <a:path w="372437" h="191702" extrusionOk="0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3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180" name="Google Shape;180;p23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1468275" y="2648225"/>
            <a:ext cx="62076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300"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3391100" y="4289250"/>
            <a:ext cx="23727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ExtraBold"/>
              <a:buNone/>
              <a:defRPr sz="16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2086300" y="2167100"/>
            <a:ext cx="49716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2600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89" name="Google Shape;189;p25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190" name="Google Shape;190;p25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5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3348688" y="4097075"/>
            <a:ext cx="24465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6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6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6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ONE_COLUMN_TEXT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 rot="-146148">
            <a:off x="3259764" y="-30185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/>
          <p:nvPr/>
        </p:nvSpPr>
        <p:spPr>
          <a:xfrm rot="-146148">
            <a:off x="-77741" y="-347814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/>
          <p:nvPr/>
        </p:nvSpPr>
        <p:spPr>
          <a:xfrm rot="-146148">
            <a:off x="3139223" y="-296728"/>
            <a:ext cx="7150500" cy="1601306"/>
          </a:xfrm>
          <a:custGeom>
            <a:avLst/>
            <a:gdLst/>
            <a:ahLst/>
            <a:cxnLst/>
            <a:rect l="l" t="t" r="r" b="b"/>
            <a:pathLst>
              <a:path w="286019" h="64052" extrusionOk="0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7"/>
          <p:cNvSpPr/>
          <p:nvPr/>
        </p:nvSpPr>
        <p:spPr>
          <a:xfrm rot="-146148">
            <a:off x="-198282" y="-342685"/>
            <a:ext cx="4288115" cy="1213579"/>
          </a:xfrm>
          <a:custGeom>
            <a:avLst/>
            <a:gdLst/>
            <a:ahLst/>
            <a:cxnLst/>
            <a:rect l="l" t="t" r="r" b="b"/>
            <a:pathLst>
              <a:path w="171524" h="48543" extrusionOk="0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4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subTitle" idx="1"/>
          </p:nvPr>
        </p:nvSpPr>
        <p:spPr>
          <a:xfrm>
            <a:off x="720000" y="1825400"/>
            <a:ext cx="3406200" cy="2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ctrTitle"/>
          </p:nvPr>
        </p:nvSpPr>
        <p:spPr>
          <a:xfrm>
            <a:off x="4105500" y="864513"/>
            <a:ext cx="43185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1"/>
          </p:nvPr>
        </p:nvSpPr>
        <p:spPr>
          <a:xfrm>
            <a:off x="4105500" y="1650810"/>
            <a:ext cx="43185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2"/>
          </p:nvPr>
        </p:nvSpPr>
        <p:spPr>
          <a:xfrm>
            <a:off x="4105500" y="2004763"/>
            <a:ext cx="43185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4532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CREDITS:</a:t>
            </a:r>
            <a:r>
              <a:rPr lang="en" sz="10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 This presentation template was created by </a:t>
            </a:r>
            <a:r>
              <a:rPr lang="e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2"/>
              </a:rPr>
              <a:t>Slidesgo</a:t>
            </a:r>
            <a:r>
              <a:rPr lang="en" sz="10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, including icons by </a:t>
            </a:r>
            <a:r>
              <a:rPr lang="e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3"/>
              </a:rPr>
              <a:t>Flaticon</a:t>
            </a:r>
            <a:r>
              <a:rPr lang="en" sz="10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, infographics &amp; images by </a:t>
            </a:r>
            <a:r>
              <a:rPr lang="e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4"/>
              </a:rPr>
              <a:t>Freepik</a:t>
            </a:r>
            <a:r>
              <a:rPr lang="en" sz="1000" b="0" i="0" u="none" strike="noStrike" cap="non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endParaRPr sz="1000" b="1" i="0" u="none" strike="noStrike" cap="none">
              <a:solidFill>
                <a:srgbClr val="43434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/>
          <p:nvPr/>
        </p:nvSpPr>
        <p:spPr>
          <a:xfrm>
            <a:off x="58725" y="3364800"/>
            <a:ext cx="5361900" cy="1374000"/>
          </a:xfrm>
          <a:prstGeom prst="homePlate">
            <a:avLst>
              <a:gd name="adj" fmla="val 50000"/>
            </a:avLst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ctrTitle"/>
          </p:nvPr>
        </p:nvSpPr>
        <p:spPr>
          <a:xfrm>
            <a:off x="265250" y="3599700"/>
            <a:ext cx="43851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700" b="1" dirty="0">
                <a:solidFill>
                  <a:schemeClr val="lt2"/>
                </a:solidFill>
                <a:latin typeface="Pontano Sans"/>
                <a:ea typeface="Pontano Sans"/>
                <a:cs typeface="Pontano Sans"/>
                <a:sym typeface="Pontano Sans"/>
              </a:rPr>
              <a:t>Nutrition App</a:t>
            </a:r>
            <a:endParaRPr sz="4700" b="1" dirty="0">
              <a:solidFill>
                <a:schemeClr val="lt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2109163" y="-1778762"/>
            <a:ext cx="4890175" cy="8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/>
          <p:nvPr/>
        </p:nvSpPr>
        <p:spPr>
          <a:xfrm>
            <a:off x="2764500" y="2081625"/>
            <a:ext cx="3623562" cy="958230"/>
          </a:xfrm>
          <a:prstGeom prst="flowChartTerminator">
            <a:avLst/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3"/>
          <p:cNvSpPr txBox="1"/>
          <p:nvPr/>
        </p:nvSpPr>
        <p:spPr>
          <a:xfrm>
            <a:off x="2974950" y="2246488"/>
            <a:ext cx="31941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Project Data Mode</a:t>
            </a:r>
            <a:endParaRPr sz="3000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/>
        </p:nvSpPr>
        <p:spPr>
          <a:xfrm>
            <a:off x="7728775" y="1715125"/>
            <a:ext cx="12426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Favourite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Servce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0543-A0A1-5E58-4C0A-2F9BF54A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14" y="0"/>
            <a:ext cx="83437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834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2742475" y="1850350"/>
            <a:ext cx="4295430" cy="1211544"/>
          </a:xfrm>
          <a:prstGeom prst="flowChartTerminator">
            <a:avLst/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2976038" y="2163875"/>
            <a:ext cx="38283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Frontend Architecture</a:t>
            </a:r>
            <a:endParaRPr sz="2800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256098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B1EBA-E9D8-74BD-CBF1-FD6182349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85" y="0"/>
            <a:ext cx="67074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856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2742475" y="1850350"/>
            <a:ext cx="4295430" cy="1211544"/>
          </a:xfrm>
          <a:prstGeom prst="flowChartTerminator">
            <a:avLst/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2976038" y="2163875"/>
            <a:ext cx="38283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Cloud Deployment Architecture</a:t>
            </a:r>
            <a:endParaRPr sz="2800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332127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5A44D7-29F3-75C4-9C3D-1B17DA92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854"/>
            <a:ext cx="9144000" cy="43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02432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2742475" y="1850350"/>
            <a:ext cx="4295430" cy="1211544"/>
          </a:xfrm>
          <a:prstGeom prst="flowChartTerminator">
            <a:avLst/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2976038" y="2163875"/>
            <a:ext cx="38283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Frontend Deployment Process</a:t>
            </a:r>
            <a:endParaRPr sz="2800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37256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128C9C2-E45A-71C2-ED94-018467EA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0"/>
            <a:ext cx="83169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04381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1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5"/>
          <p:cNvSpPr/>
          <p:nvPr/>
        </p:nvSpPr>
        <p:spPr>
          <a:xfrm>
            <a:off x="1277625" y="145150"/>
            <a:ext cx="6178800" cy="8253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5"/>
          <p:cNvSpPr txBox="1"/>
          <p:nvPr/>
        </p:nvSpPr>
        <p:spPr>
          <a:xfrm>
            <a:off x="2011200" y="238425"/>
            <a:ext cx="51216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Technologies and Tool Used</a:t>
            </a:r>
            <a:endParaRPr sz="3300" b="1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24" name="Google Shape;424;p45"/>
          <p:cNvSpPr/>
          <p:nvPr/>
        </p:nvSpPr>
        <p:spPr>
          <a:xfrm>
            <a:off x="-100" y="1115600"/>
            <a:ext cx="9144000" cy="4027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00" y="1274875"/>
            <a:ext cx="1811925" cy="12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081" y="4384521"/>
            <a:ext cx="3839905" cy="57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2850" y="1346575"/>
            <a:ext cx="1943275" cy="106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4775" y="1420312"/>
            <a:ext cx="1811925" cy="10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975" y="2632137"/>
            <a:ext cx="2433192" cy="132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2125" y="1256564"/>
            <a:ext cx="1255299" cy="12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D2447B-46F7-D154-02BB-3F351E5EBF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9731" y="2534032"/>
            <a:ext cx="1556394" cy="1556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918579-138B-4D78-CCAF-3ABBE985F9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664" y="2709667"/>
            <a:ext cx="1556395" cy="972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CFBBD-DD1F-B93F-080C-F470860E27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7945" y="2490273"/>
            <a:ext cx="1878275" cy="939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FB5BF-B480-8C70-4690-8346669CCE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975" y="4311213"/>
            <a:ext cx="2386053" cy="59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617BC-D165-E08B-149D-B70AB2FFE2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9028" y="3914428"/>
            <a:ext cx="1638762" cy="12290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B384C-04CD-36F8-3D00-3E1B19B033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4660" y="3234998"/>
            <a:ext cx="1371147" cy="1171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/>
          <p:nvPr/>
        </p:nvSpPr>
        <p:spPr>
          <a:xfrm>
            <a:off x="0" y="-6600"/>
            <a:ext cx="9144000" cy="5156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8" name="Google Shape;4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416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/>
          <p:nvPr/>
        </p:nvSpPr>
        <p:spPr>
          <a:xfrm>
            <a:off x="421925" y="2202775"/>
            <a:ext cx="2706000" cy="9363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6"/>
          <p:cNvSpPr txBox="1"/>
          <p:nvPr/>
        </p:nvSpPr>
        <p:spPr>
          <a:xfrm>
            <a:off x="578825" y="2324575"/>
            <a:ext cx="2392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Conclusion</a:t>
            </a:r>
            <a:endParaRPr sz="33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3976025" y="1717500"/>
            <a:ext cx="50004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The Nutritionist app helps the user to search for a specific food to find it’s nutrition details and also view the nutrition content for a selected food.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/>
        </p:nvSpPr>
        <p:spPr>
          <a:xfrm>
            <a:off x="0" y="100"/>
            <a:ext cx="9144000" cy="5143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416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/>
          <p:nvPr/>
        </p:nvSpPr>
        <p:spPr>
          <a:xfrm>
            <a:off x="4658875" y="207950"/>
            <a:ext cx="3906900" cy="1080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5416225" y="401900"/>
            <a:ext cx="2392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Introduction</a:t>
            </a:r>
            <a:endParaRPr sz="33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4020075" y="1717500"/>
            <a:ext cx="49674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Nutritionist App is a platform where you</a:t>
            </a:r>
            <a:endParaRPr sz="20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can keep information of different Nutritious Food.</a:t>
            </a:r>
            <a:endParaRPr sz="20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Users can register themselves in the</a:t>
            </a:r>
            <a:endParaRPr sz="20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application and save search data as a logged</a:t>
            </a:r>
            <a:endParaRPr sz="20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user and have functionality to put foods in</a:t>
            </a:r>
            <a:endParaRPr sz="20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Favourite.</a:t>
            </a:r>
            <a:endParaRPr sz="20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/>
          <p:nvPr/>
        </p:nvSpPr>
        <p:spPr>
          <a:xfrm>
            <a:off x="737350" y="1383600"/>
            <a:ext cx="7686600" cy="1924500"/>
          </a:xfrm>
          <a:prstGeom prst="roundRect">
            <a:avLst>
              <a:gd name="adj" fmla="val 50000"/>
            </a:avLst>
          </a:prstGeom>
          <a:solidFill>
            <a:srgbClr val="C40A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7"/>
          <p:cNvSpPr txBox="1">
            <a:spLocks noGrp="1"/>
          </p:cNvSpPr>
          <p:nvPr>
            <p:ph type="title"/>
          </p:nvPr>
        </p:nvSpPr>
        <p:spPr>
          <a:xfrm>
            <a:off x="1186050" y="1840800"/>
            <a:ext cx="6771900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Thank You!</a:t>
            </a:r>
            <a:endParaRPr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/>
          <p:nvPr/>
        </p:nvSpPr>
        <p:spPr>
          <a:xfrm>
            <a:off x="3509775" y="25"/>
            <a:ext cx="5634300" cy="5143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4"/>
          <p:cNvSpPr txBox="1"/>
          <p:nvPr/>
        </p:nvSpPr>
        <p:spPr>
          <a:xfrm>
            <a:off x="4518825" y="1645350"/>
            <a:ext cx="4133400" cy="3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ntano Sans"/>
              <a:buChar char="❏"/>
            </a:pPr>
            <a:r>
              <a:rPr lang="en" sz="2600" b="1">
                <a:latin typeface="Pontano Sans"/>
                <a:ea typeface="Pontano Sans"/>
                <a:cs typeface="Pontano Sans"/>
                <a:sym typeface="Pontano Sans"/>
              </a:rPr>
              <a:t>Register User</a:t>
            </a:r>
            <a:endParaRPr sz="2600" b="1"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ntano Sans"/>
              <a:buChar char="❏"/>
            </a:pPr>
            <a:r>
              <a:rPr lang="en" sz="2600" b="1">
                <a:latin typeface="Pontano Sans"/>
                <a:ea typeface="Pontano Sans"/>
                <a:cs typeface="Pontano Sans"/>
                <a:sym typeface="Pontano Sans"/>
              </a:rPr>
              <a:t>Login User</a:t>
            </a:r>
            <a:endParaRPr sz="2600" b="1"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ntano Sans"/>
              <a:buChar char="❏"/>
            </a:pPr>
            <a:r>
              <a:rPr lang="en" sz="2600" b="1">
                <a:latin typeface="Pontano Sans"/>
                <a:ea typeface="Pontano Sans"/>
                <a:cs typeface="Pontano Sans"/>
                <a:sym typeface="Pontano Sans"/>
              </a:rPr>
              <a:t>Search Food Items</a:t>
            </a:r>
            <a:endParaRPr sz="2600" b="1"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ntano Sans"/>
              <a:buChar char="❏"/>
            </a:pPr>
            <a:r>
              <a:rPr lang="en" sz="2600" b="1">
                <a:latin typeface="Pontano Sans"/>
                <a:ea typeface="Pontano Sans"/>
                <a:cs typeface="Pontano Sans"/>
                <a:sym typeface="Pontano Sans"/>
              </a:rPr>
              <a:t>Mark Favourite Food Items </a:t>
            </a:r>
            <a:endParaRPr sz="2600" b="1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4385925" y="207950"/>
            <a:ext cx="4399200" cy="10806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 txBox="1"/>
          <p:nvPr/>
        </p:nvSpPr>
        <p:spPr>
          <a:xfrm>
            <a:off x="4830675" y="425000"/>
            <a:ext cx="350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Application Features</a:t>
            </a:r>
            <a:endParaRPr sz="3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44650" r="1721"/>
          <a:stretch/>
        </p:blipFill>
        <p:spPr>
          <a:xfrm flipH="1">
            <a:off x="0" y="0"/>
            <a:ext cx="3509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2742475" y="1850350"/>
            <a:ext cx="4295430" cy="1211544"/>
          </a:xfrm>
          <a:prstGeom prst="flowChartTerminator">
            <a:avLst/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2976038" y="2163875"/>
            <a:ext cx="38283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Project Architecture</a:t>
            </a:r>
            <a:endParaRPr sz="2800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37DE7-CAA9-A955-E648-04C43C39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876"/>
            <a:ext cx="9144000" cy="4661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2742475" y="1850350"/>
            <a:ext cx="4295430" cy="1211544"/>
          </a:xfrm>
          <a:prstGeom prst="flowChartTerminator">
            <a:avLst/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2672842" y="2141872"/>
            <a:ext cx="4434696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Microservice Decomposition</a:t>
            </a:r>
            <a:endParaRPr sz="2800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134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B1BA7B-BC3D-4332-289D-D9100272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015"/>
            <a:ext cx="9144000" cy="44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987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>
            <a:off x="2540438" y="1890650"/>
            <a:ext cx="4063122" cy="1362204"/>
          </a:xfrm>
          <a:prstGeom prst="flowChartTerminator">
            <a:avLst/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1"/>
          <p:cNvSpPr txBox="1"/>
          <p:nvPr/>
        </p:nvSpPr>
        <p:spPr>
          <a:xfrm>
            <a:off x="2974950" y="2248525"/>
            <a:ext cx="31941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Project Data Flow</a:t>
            </a:r>
            <a:endParaRPr sz="3000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/>
        </p:nvSpPr>
        <p:spPr>
          <a:xfrm>
            <a:off x="7728775" y="1715125"/>
            <a:ext cx="12426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Favourite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Servce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ABAFD-128A-0BC1-37DE-25B14B52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72" y="0"/>
            <a:ext cx="682945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113</Words>
  <Application>Microsoft Office PowerPoint</Application>
  <PresentationFormat>On-screen Show (16:9)</PresentationFormat>
  <Paragraphs>29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Lobster</vt:lpstr>
      <vt:lpstr>Poppins ExtraBold</vt:lpstr>
      <vt:lpstr>Open Sans</vt:lpstr>
      <vt:lpstr>Arial</vt:lpstr>
      <vt:lpstr>Pontano Sans</vt:lpstr>
      <vt:lpstr>Simple Light</vt:lpstr>
      <vt:lpstr>Nutrition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App</dc:title>
  <cp:lastModifiedBy>Satyajit Pani</cp:lastModifiedBy>
  <cp:revision>7</cp:revision>
  <dcterms:modified xsi:type="dcterms:W3CDTF">2024-01-10T06:07:05Z</dcterms:modified>
</cp:coreProperties>
</file>